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61" r:id="rId48"/>
    <p:sldId id="339" r:id="rId49"/>
    <p:sldId id="340" r:id="rId50"/>
    <p:sldId id="331" r:id="rId51"/>
    <p:sldId id="334" r:id="rId52"/>
    <p:sldId id="338" r:id="rId53"/>
    <p:sldId id="343" r:id="rId54"/>
    <p:sldId id="344" r:id="rId55"/>
    <p:sldId id="351" r:id="rId56"/>
    <p:sldId id="354" r:id="rId57"/>
    <p:sldId id="357" r:id="rId58"/>
    <p:sldId id="360" r:id="rId59"/>
    <p:sldId id="359" r:id="rId60"/>
    <p:sldId id="352" r:id="rId61"/>
    <p:sldId id="353" r:id="rId62"/>
    <p:sldId id="336" r:id="rId63"/>
    <p:sldId id="337" r:id="rId64"/>
    <p:sldId id="317" r:id="rId65"/>
    <p:sldId id="318" r:id="rId66"/>
    <p:sldId id="311" r:id="rId67"/>
    <p:sldId id="309" r:id="rId68"/>
    <p:sldId id="310" r:id="rId69"/>
    <p:sldId id="308" r:id="rId70"/>
    <p:sldId id="307" r:id="rId71"/>
    <p:sldId id="299" r:id="rId72"/>
    <p:sldId id="306" r:id="rId73"/>
    <p:sldId id="300" r:id="rId74"/>
    <p:sldId id="305" r:id="rId75"/>
    <p:sldId id="301" r:id="rId76"/>
    <p:sldId id="285" r:id="rId77"/>
    <p:sldId id="287" r:id="rId78"/>
    <p:sldId id="294" r:id="rId79"/>
    <p:sldId id="289" r:id="rId80"/>
    <p:sldId id="293" r:id="rId81"/>
    <p:sldId id="295" r:id="rId82"/>
    <p:sldId id="298" r:id="rId83"/>
    <p:sldId id="292" r:id="rId84"/>
    <p:sldId id="291" r:id="rId85"/>
    <p:sldId id="314" r:id="rId86"/>
    <p:sldId id="304" r:id="rId87"/>
    <p:sldId id="283" r:id="rId88"/>
    <p:sldId id="284" r:id="rId89"/>
    <p:sldId id="288" r:id="rId90"/>
    <p:sldId id="276" r:id="rId91"/>
    <p:sldId id="279" r:id="rId92"/>
    <p:sldId id="278" r:id="rId93"/>
    <p:sldId id="280" r:id="rId94"/>
    <p:sldId id="282" r:id="rId95"/>
    <p:sldId id="268" r:id="rId96"/>
    <p:sldId id="267" r:id="rId97"/>
    <p:sldId id="266" r:id="rId98"/>
    <p:sldId id="265" r:id="rId99"/>
    <p:sldId id="258" r:id="rId100"/>
    <p:sldId id="263" r:id="rId101"/>
    <p:sldId id="26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7" Type="http://schemas.openxmlformats.org/officeDocument/2006/relationships/image" Target="../media/image581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jpe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jpeg"/><Relationship Id="rId5" Type="http://schemas.openxmlformats.org/officeDocument/2006/relationships/image" Target="../media/image267.jpeg"/><Relationship Id="rId4" Type="http://schemas.openxmlformats.org/officeDocument/2006/relationships/image" Target="../media/image26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7" Type="http://schemas.openxmlformats.org/officeDocument/2006/relationships/image" Target="../media/image27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jpeg"/><Relationship Id="rId5" Type="http://schemas.openxmlformats.org/officeDocument/2006/relationships/image" Target="../media/image271.jpeg"/><Relationship Id="rId4" Type="http://schemas.openxmlformats.org/officeDocument/2006/relationships/image" Target="../media/image27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31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87.png"/><Relationship Id="rId4" Type="http://schemas.openxmlformats.org/officeDocument/2006/relationships/image" Target="../media/image20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5" Type="http://schemas.openxmlformats.org/officeDocument/2006/relationships/image" Target="../media/image32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1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11" Type="http://schemas.openxmlformats.org/officeDocument/2006/relationships/image" Target="../media/image295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26" Type="http://schemas.openxmlformats.org/officeDocument/2006/relationships/image" Target="../media/image323.png"/><Relationship Id="rId39" Type="http://schemas.openxmlformats.org/officeDocument/2006/relationships/image" Target="../media/image374.png"/><Relationship Id="rId21" Type="http://schemas.openxmlformats.org/officeDocument/2006/relationships/image" Target="../media/image357.png"/><Relationship Id="rId34" Type="http://schemas.openxmlformats.org/officeDocument/2006/relationships/image" Target="../media/image369.png"/><Relationship Id="rId42" Type="http://schemas.openxmlformats.org/officeDocument/2006/relationships/image" Target="../media/image377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6" Type="http://schemas.openxmlformats.org/officeDocument/2006/relationships/image" Target="../media/image352.png"/><Relationship Id="rId29" Type="http://schemas.openxmlformats.org/officeDocument/2006/relationships/image" Target="../media/image3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24" Type="http://schemas.openxmlformats.org/officeDocument/2006/relationships/image" Target="../media/image360.png"/><Relationship Id="rId32" Type="http://schemas.openxmlformats.org/officeDocument/2006/relationships/image" Target="../media/image367.png"/><Relationship Id="rId37" Type="http://schemas.openxmlformats.org/officeDocument/2006/relationships/image" Target="../media/image372.png"/><Relationship Id="rId40" Type="http://schemas.openxmlformats.org/officeDocument/2006/relationships/image" Target="../media/image375.png"/><Relationship Id="rId45" Type="http://schemas.openxmlformats.org/officeDocument/2006/relationships/image" Target="../media/image380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23" Type="http://schemas.openxmlformats.org/officeDocument/2006/relationships/image" Target="../media/image359.png"/><Relationship Id="rId28" Type="http://schemas.openxmlformats.org/officeDocument/2006/relationships/image" Target="../media/image363.png"/><Relationship Id="rId36" Type="http://schemas.openxmlformats.org/officeDocument/2006/relationships/image" Target="../media/image371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31" Type="http://schemas.openxmlformats.org/officeDocument/2006/relationships/image" Target="../media/image366.png"/><Relationship Id="rId44" Type="http://schemas.openxmlformats.org/officeDocument/2006/relationships/image" Target="../media/image379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Relationship Id="rId22" Type="http://schemas.openxmlformats.org/officeDocument/2006/relationships/image" Target="../media/image358.png"/><Relationship Id="rId27" Type="http://schemas.openxmlformats.org/officeDocument/2006/relationships/image" Target="../media/image362.png"/><Relationship Id="rId30" Type="http://schemas.openxmlformats.org/officeDocument/2006/relationships/image" Target="../media/image365.png"/><Relationship Id="rId35" Type="http://schemas.openxmlformats.org/officeDocument/2006/relationships/image" Target="../media/image370.png"/><Relationship Id="rId43" Type="http://schemas.openxmlformats.org/officeDocument/2006/relationships/image" Target="../media/image378.png"/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5" Type="http://schemas.openxmlformats.org/officeDocument/2006/relationships/image" Target="../media/image361.png"/><Relationship Id="rId33" Type="http://schemas.openxmlformats.org/officeDocument/2006/relationships/image" Target="../media/image368.png"/><Relationship Id="rId38" Type="http://schemas.openxmlformats.org/officeDocument/2006/relationships/image" Target="../media/image373.png"/><Relationship Id="rId46" Type="http://schemas.openxmlformats.org/officeDocument/2006/relationships/image" Target="../media/image381.png"/><Relationship Id="rId20" Type="http://schemas.openxmlformats.org/officeDocument/2006/relationships/image" Target="../media/image356.png"/><Relationship Id="rId41" Type="http://schemas.openxmlformats.org/officeDocument/2006/relationships/image" Target="../media/image37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18" Type="http://schemas.openxmlformats.org/officeDocument/2006/relationships/image" Target="../media/image39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17" Type="http://schemas.openxmlformats.org/officeDocument/2006/relationships/image" Target="../media/image397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3" Type="http://schemas.openxmlformats.org/officeDocument/2006/relationships/image" Target="../media/image323.png"/><Relationship Id="rId21" Type="http://schemas.openxmlformats.org/officeDocument/2006/relationships/image" Target="../media/image414.png"/><Relationship Id="rId7" Type="http://schemas.openxmlformats.org/officeDocument/2006/relationships/image" Target="../media/image400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" Type="http://schemas.openxmlformats.org/officeDocument/2006/relationships/image" Target="../media/image361.png"/><Relationship Id="rId16" Type="http://schemas.openxmlformats.org/officeDocument/2006/relationships/image" Target="../media/image409.png"/><Relationship Id="rId20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63.png"/><Relationship Id="rId15" Type="http://schemas.openxmlformats.org/officeDocument/2006/relationships/image" Target="../media/image408.png"/><Relationship Id="rId10" Type="http://schemas.openxmlformats.org/officeDocument/2006/relationships/image" Target="../media/image403.png"/><Relationship Id="rId19" Type="http://schemas.openxmlformats.org/officeDocument/2006/relationships/image" Target="../media/image412.png"/><Relationship Id="rId4" Type="http://schemas.openxmlformats.org/officeDocument/2006/relationships/image" Target="../media/image362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24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12" Type="http://schemas.openxmlformats.org/officeDocument/2006/relationships/image" Target="../media/image423.png"/><Relationship Id="rId17" Type="http://schemas.openxmlformats.org/officeDocument/2006/relationships/image" Target="../media/image428.png"/><Relationship Id="rId2" Type="http://schemas.openxmlformats.org/officeDocument/2006/relationships/image" Target="../media/image415.png"/><Relationship Id="rId16" Type="http://schemas.openxmlformats.org/officeDocument/2006/relationships/image" Target="../media/image4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9.png"/><Relationship Id="rId11" Type="http://schemas.openxmlformats.org/officeDocument/2006/relationships/image" Target="../media/image363.png"/><Relationship Id="rId5" Type="http://schemas.openxmlformats.org/officeDocument/2006/relationships/image" Target="../media/image418.png"/><Relationship Id="rId15" Type="http://schemas.openxmlformats.org/officeDocument/2006/relationships/image" Target="../media/image426.png"/><Relationship Id="rId10" Type="http://schemas.openxmlformats.org/officeDocument/2006/relationships/image" Target="../media/image362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Relationship Id="rId14" Type="http://schemas.openxmlformats.org/officeDocument/2006/relationships/image" Target="../media/image42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30.png"/><Relationship Id="rId7" Type="http://schemas.openxmlformats.org/officeDocument/2006/relationships/image" Target="../media/image43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26" Type="http://schemas.openxmlformats.org/officeDocument/2006/relationships/image" Target="../media/image458.png"/><Relationship Id="rId39" Type="http://schemas.openxmlformats.org/officeDocument/2006/relationships/image" Target="../media/image425.png"/><Relationship Id="rId21" Type="http://schemas.openxmlformats.org/officeDocument/2006/relationships/image" Target="../media/image453.png"/><Relationship Id="rId34" Type="http://schemas.openxmlformats.org/officeDocument/2006/relationships/image" Target="../media/image466.png"/><Relationship Id="rId42" Type="http://schemas.openxmlformats.org/officeDocument/2006/relationships/image" Target="../media/image473.png"/><Relationship Id="rId7" Type="http://schemas.openxmlformats.org/officeDocument/2006/relationships/image" Target="../media/image439.png"/><Relationship Id="rId2" Type="http://schemas.openxmlformats.org/officeDocument/2006/relationships/image" Target="../media/image434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29" Type="http://schemas.openxmlformats.org/officeDocument/2006/relationships/image" Target="../media/image461.png"/><Relationship Id="rId41" Type="http://schemas.openxmlformats.org/officeDocument/2006/relationships/image" Target="../media/image4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69.png"/><Relationship Id="rId40" Type="http://schemas.openxmlformats.org/officeDocument/2006/relationships/image" Target="../media/image471.png"/><Relationship Id="rId5" Type="http://schemas.openxmlformats.org/officeDocument/2006/relationships/image" Target="../media/image437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31" Type="http://schemas.openxmlformats.org/officeDocument/2006/relationships/image" Target="../media/image463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8" Type="http://schemas.openxmlformats.org/officeDocument/2006/relationships/image" Target="../media/image440.png"/><Relationship Id="rId3" Type="http://schemas.openxmlformats.org/officeDocument/2006/relationships/image" Target="../media/image435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65.png"/><Relationship Id="rId38" Type="http://schemas.openxmlformats.org/officeDocument/2006/relationships/image" Target="../media/image4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5" Type="http://schemas.openxmlformats.org/officeDocument/2006/relationships/image" Target="../media/image426.png"/><Relationship Id="rId4" Type="http://schemas.openxmlformats.org/officeDocument/2006/relationships/image" Target="../media/image4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7.png"/><Relationship Id="rId18" Type="http://schemas.openxmlformats.org/officeDocument/2006/relationships/image" Target="../media/image491.png"/><Relationship Id="rId26" Type="http://schemas.openxmlformats.org/officeDocument/2006/relationships/image" Target="../media/image427.png"/><Relationship Id="rId39" Type="http://schemas.openxmlformats.org/officeDocument/2006/relationships/image" Target="../media/image510.png"/><Relationship Id="rId21" Type="http://schemas.openxmlformats.org/officeDocument/2006/relationships/image" Target="../media/image494.png"/><Relationship Id="rId34" Type="http://schemas.openxmlformats.org/officeDocument/2006/relationships/image" Target="../media/image506.png"/><Relationship Id="rId7" Type="http://schemas.openxmlformats.org/officeDocument/2006/relationships/image" Target="../media/image481.png"/><Relationship Id="rId2" Type="http://schemas.openxmlformats.org/officeDocument/2006/relationships/image" Target="../media/image476.png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29" Type="http://schemas.openxmlformats.org/officeDocument/2006/relationships/image" Target="../media/image501.png"/><Relationship Id="rId41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0.png"/><Relationship Id="rId11" Type="http://schemas.openxmlformats.org/officeDocument/2006/relationships/image" Target="../media/image485.png"/><Relationship Id="rId24" Type="http://schemas.openxmlformats.org/officeDocument/2006/relationships/image" Target="../media/image497.png"/><Relationship Id="rId32" Type="http://schemas.openxmlformats.org/officeDocument/2006/relationships/image" Target="../media/image504.png"/><Relationship Id="rId37" Type="http://schemas.openxmlformats.org/officeDocument/2006/relationships/image" Target="../media/image428.png"/><Relationship Id="rId40" Type="http://schemas.openxmlformats.org/officeDocument/2006/relationships/image" Target="../media/image511.png"/><Relationship Id="rId5" Type="http://schemas.openxmlformats.org/officeDocument/2006/relationships/image" Target="../media/image479.png"/><Relationship Id="rId15" Type="http://schemas.openxmlformats.org/officeDocument/2006/relationships/image" Target="../media/image426.png"/><Relationship Id="rId23" Type="http://schemas.openxmlformats.org/officeDocument/2006/relationships/image" Target="../media/image496.png"/><Relationship Id="rId28" Type="http://schemas.openxmlformats.org/officeDocument/2006/relationships/image" Target="../media/image500.png"/><Relationship Id="rId36" Type="http://schemas.openxmlformats.org/officeDocument/2006/relationships/image" Target="../media/image508.png"/><Relationship Id="rId10" Type="http://schemas.openxmlformats.org/officeDocument/2006/relationships/image" Target="../media/image484.png"/><Relationship Id="rId19" Type="http://schemas.openxmlformats.org/officeDocument/2006/relationships/image" Target="../media/image492.png"/><Relationship Id="rId31" Type="http://schemas.openxmlformats.org/officeDocument/2006/relationships/image" Target="../media/image503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14" Type="http://schemas.openxmlformats.org/officeDocument/2006/relationships/image" Target="../media/image488.png"/><Relationship Id="rId22" Type="http://schemas.openxmlformats.org/officeDocument/2006/relationships/image" Target="../media/image495.png"/><Relationship Id="rId27" Type="http://schemas.openxmlformats.org/officeDocument/2006/relationships/image" Target="../media/image499.png"/><Relationship Id="rId30" Type="http://schemas.openxmlformats.org/officeDocument/2006/relationships/image" Target="../media/image502.png"/><Relationship Id="rId35" Type="http://schemas.openxmlformats.org/officeDocument/2006/relationships/image" Target="../media/image507.png"/><Relationship Id="rId8" Type="http://schemas.openxmlformats.org/officeDocument/2006/relationships/image" Target="../media/image482.png"/><Relationship Id="rId3" Type="http://schemas.openxmlformats.org/officeDocument/2006/relationships/image" Target="../media/image477.png"/><Relationship Id="rId12" Type="http://schemas.openxmlformats.org/officeDocument/2006/relationships/image" Target="../media/image486.png"/><Relationship Id="rId17" Type="http://schemas.openxmlformats.org/officeDocument/2006/relationships/image" Target="../media/image490.png"/><Relationship Id="rId25" Type="http://schemas.openxmlformats.org/officeDocument/2006/relationships/image" Target="../media/image498.png"/><Relationship Id="rId33" Type="http://schemas.openxmlformats.org/officeDocument/2006/relationships/image" Target="../media/image505.png"/><Relationship Id="rId38" Type="http://schemas.openxmlformats.org/officeDocument/2006/relationships/image" Target="../media/image50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514.png"/><Relationship Id="rId7" Type="http://schemas.openxmlformats.org/officeDocument/2006/relationships/image" Target="../media/image517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6.png"/><Relationship Id="rId5" Type="http://schemas.openxmlformats.org/officeDocument/2006/relationships/image" Target="../media/image421.png"/><Relationship Id="rId4" Type="http://schemas.openxmlformats.org/officeDocument/2006/relationships/image" Target="../media/image515.png"/><Relationship Id="rId9" Type="http://schemas.openxmlformats.org/officeDocument/2006/relationships/image" Target="../media/image4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4.png"/><Relationship Id="rId7" Type="http://schemas.openxmlformats.org/officeDocument/2006/relationships/image" Target="../media/image420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Relationship Id="rId9" Type="http://schemas.openxmlformats.org/officeDocument/2006/relationships/image" Target="../media/image52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31.png"/><Relationship Id="rId7" Type="http://schemas.openxmlformats.org/officeDocument/2006/relationships/image" Target="../media/image53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4.png"/><Relationship Id="rId11" Type="http://schemas.openxmlformats.org/officeDocument/2006/relationships/image" Target="../media/image539.png"/><Relationship Id="rId5" Type="http://schemas.openxmlformats.org/officeDocument/2006/relationships/image" Target="../media/image533.png"/><Relationship Id="rId10" Type="http://schemas.openxmlformats.org/officeDocument/2006/relationships/image" Target="../media/image538.png"/><Relationship Id="rId4" Type="http://schemas.openxmlformats.org/officeDocument/2006/relationships/image" Target="../media/image532.png"/><Relationship Id="rId9" Type="http://schemas.openxmlformats.org/officeDocument/2006/relationships/image" Target="../media/image53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329.png"/><Relationship Id="rId7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4.png"/><Relationship Id="rId5" Type="http://schemas.openxmlformats.org/officeDocument/2006/relationships/image" Target="../media/image397.png"/><Relationship Id="rId4" Type="http://schemas.openxmlformats.org/officeDocument/2006/relationships/image" Target="../media/image3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6.pn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2.png"/><Relationship Id="rId4" Type="http://schemas.openxmlformats.org/officeDocument/2006/relationships/image" Target="../media/image5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Relationship Id="rId9" Type="http://schemas.openxmlformats.org/officeDocument/2006/relationships/image" Target="../media/image50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62.png"/><Relationship Id="rId7" Type="http://schemas.openxmlformats.org/officeDocument/2006/relationships/image" Target="../media/image565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64.png"/><Relationship Id="rId10" Type="http://schemas.openxmlformats.org/officeDocument/2006/relationships/image" Target="../media/image568.png"/><Relationship Id="rId4" Type="http://schemas.openxmlformats.org/officeDocument/2006/relationships/image" Target="../media/image563.png"/><Relationship Id="rId9" Type="http://schemas.openxmlformats.org/officeDocument/2006/relationships/image" Target="../media/image56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3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CBB2CFB-526B-4D5C-AD1B-99961FC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CF8D2-4A99-CD45-371B-51A23C2DD4F0}"/>
              </a:ext>
            </a:extLst>
          </p:cNvPr>
          <p:cNvSpPr/>
          <p:nvPr/>
        </p:nvSpPr>
        <p:spPr>
          <a:xfrm>
            <a:off x="3224497" y="941294"/>
            <a:ext cx="372405" cy="2752165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F417-AEB8-5814-1166-2B0D5099107D}"/>
              </a:ext>
            </a:extLst>
          </p:cNvPr>
          <p:cNvSpPr/>
          <p:nvPr/>
        </p:nvSpPr>
        <p:spPr>
          <a:xfrm>
            <a:off x="3783106" y="1697481"/>
            <a:ext cx="80293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86FE6-7420-7111-57B7-3B94AAFE890D}"/>
              </a:ext>
            </a:extLst>
          </p:cNvPr>
          <p:cNvSpPr/>
          <p:nvPr/>
        </p:nvSpPr>
        <p:spPr>
          <a:xfrm>
            <a:off x="4140917" y="2809105"/>
            <a:ext cx="48020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906" y="2779459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1092323" y="1369408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-1.23435 (d25)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DAEB74-365A-0459-4C84-5E50A109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2" y="1690253"/>
            <a:ext cx="2426696" cy="15954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96B0BC-32BE-4542-7E7E-CCE22071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3" y="3215722"/>
            <a:ext cx="2105681" cy="193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71173D-3087-3A0C-2570-14DE538D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3" y="5175895"/>
            <a:ext cx="2871096" cy="12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507" y="196808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75EA4-81E8-5D74-4B2B-D08F95D6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" y="2686222"/>
            <a:ext cx="2962656" cy="1792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C44C5-30F9-B9C5-B4BE-9A8819E77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76" y="2565675"/>
            <a:ext cx="2758712" cy="212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A21B54-B8B5-6BFC-FAC4-022CD7C2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045" y="2574538"/>
            <a:ext cx="3117753" cy="20158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-3.68133</a:t>
            </a:r>
          </a:p>
        </p:txBody>
      </p:sp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254332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8885738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84" y="3174250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9419"/>
            <a:ext cx="1774866" cy="2052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2118090" y="219080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405B9-7757-7962-C017-CE5779F9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02" y="2566933"/>
            <a:ext cx="2579955" cy="18232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196A51-1180-45EB-F821-A17AE8E8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36" y="4377647"/>
            <a:ext cx="3265332" cy="147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4418E-6787-6869-46D2-AFD38B80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222" y="1516949"/>
            <a:ext cx="2652354" cy="215017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B79E540-AF40-5196-EA5E-44A5E1721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79" y="3667124"/>
            <a:ext cx="2336047" cy="215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295A023-AEBC-E929-062D-EAD1D4A0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39" y="1516949"/>
            <a:ext cx="2166936" cy="199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67C08-F7EC-9A7D-C738-9C05B89F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10" y="1154113"/>
            <a:ext cx="1969088" cy="29326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0C11B-2F56-F71D-232B-68EED6C1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142307"/>
            <a:ext cx="2044574" cy="18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3820760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6863016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008" y="414230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051" y="1660216"/>
            <a:ext cx="2918302" cy="24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DA72B-293A-0122-ADAB-C84F1D268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266" y="1648739"/>
            <a:ext cx="2338134" cy="2415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C20E9EE-897A-95DA-27A2-1CA18D67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83" y="4486408"/>
            <a:ext cx="2158911" cy="18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1E288D-D8A7-F064-DEB4-EAA38E935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54" y="4405746"/>
            <a:ext cx="2089900" cy="159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ACCE5-43CB-AED0-1D03-B584BB07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5" y="1997321"/>
            <a:ext cx="1727204" cy="217643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DD57D4-CE8F-2847-1823-23B5ABBC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57" y="2193766"/>
            <a:ext cx="2089900" cy="159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2E5FD3-4993-B2B8-2061-59FAB7AAE0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7348" y="1704389"/>
            <a:ext cx="2128652" cy="2290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-10.5064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1D72C8E-127D-6E93-D49B-4EDA381D1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62883" y="5051187"/>
            <a:ext cx="1896331" cy="12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98392</TotalTime>
  <Words>1785</Words>
  <Application>Microsoft Office PowerPoint</Application>
  <PresentationFormat>Widescreen</PresentationFormat>
  <Paragraphs>427</Paragraphs>
  <Slides>101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400</cp:revision>
  <dcterms:created xsi:type="dcterms:W3CDTF">2023-07-26T17:49:20Z</dcterms:created>
  <dcterms:modified xsi:type="dcterms:W3CDTF">2025-06-28T21:29:48Z</dcterms:modified>
</cp:coreProperties>
</file>